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42" r:id="rId5"/>
    <p:sldId id="351" r:id="rId6"/>
    <p:sldId id="355" r:id="rId7"/>
    <p:sldId id="365" r:id="rId8"/>
    <p:sldId id="362" r:id="rId9"/>
    <p:sldId id="356" r:id="rId10"/>
    <p:sldId id="363" r:id="rId11"/>
    <p:sldId id="353" r:id="rId12"/>
    <p:sldId id="350" r:id="rId13"/>
    <p:sldId id="360" r:id="rId14"/>
    <p:sldId id="3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6562-348E-419C-93E0-9C9679716F97}" v="784" dt="2023-11-28T04:31:07.101"/>
    <p1510:client id="{1352F8BA-7FFE-48B8-BEF9-EC0F98586AAF}" v="2" dt="2023-11-26T23:07:21.982"/>
    <p1510:client id="{21F5BADC-BB49-1DB8-2A63-4B78896D9386}" v="165" dt="2023-11-29T21:12:13.887"/>
    <p1510:client id="{2480C9B3-195E-8925-B544-F174AF43890E}" v="508" dt="2023-11-29T02:50:19.084"/>
    <p1510:client id="{43E87328-F2BB-F78A-3B24-41752CD5187E}" v="36" dt="2023-11-29T22:48:41.546"/>
    <p1510:client id="{6C72945F-A964-3E99-F10A-F86DEFE37C99}" v="3" dt="2023-11-29T01:25:08.954"/>
    <p1510:client id="{793F281C-4398-8BDD-211F-F32D7B09A516}" v="98" dt="2023-11-29T22:14:57.648"/>
    <p1510:client id="{82876ECC-F890-3A93-2C0F-38D7FDC155C3}" v="203" dt="2023-11-29T02:49:43.348"/>
    <p1510:client id="{8B003994-AE2A-D577-D420-744659720309}" v="4" dt="2023-11-29T22:21:48.838"/>
    <p1510:client id="{EFF4470B-332A-F440-A1A3-30C3C2534941}" v="50" dt="2023-11-29T21:48:14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i-to-do-list-76129.bubbleapps.io/version-test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tx2">
                <a:lumMod val="100000"/>
              </a:schemeClr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BrainPoint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051" y="3695589"/>
            <a:ext cx="8341895" cy="7811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spc="0">
                <a:latin typeface="Biome Light"/>
                <a:cs typeface="Biome Light"/>
              </a:rPr>
              <a:t>STUDY AI TOOL</a:t>
            </a:r>
          </a:p>
          <a:p>
            <a:r>
              <a:rPr lang="en-US" sz="2000" spc="0">
                <a:latin typeface="Biome Light"/>
                <a:cs typeface="Biome Light"/>
              </a:rPr>
              <a:t>Sprint 5</a:t>
            </a:r>
            <a:endParaRPr lang="en-US" sz="2000" spc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ea typeface="Calibri"/>
                <a:cs typeface="Calibri"/>
              </a:rPr>
              <a:t>Created By:</a:t>
            </a:r>
          </a:p>
          <a:p>
            <a:r>
              <a:rPr lang="en-US" sz="1600" err="1">
                <a:ea typeface="Calibri"/>
                <a:cs typeface="Calibri"/>
              </a:rPr>
              <a:t>Minhad</a:t>
            </a:r>
            <a:r>
              <a:rPr lang="en-US" sz="1600">
                <a:ea typeface="Calibri"/>
                <a:cs typeface="Calibri"/>
              </a:rPr>
              <a:t> Mahmud</a:t>
            </a:r>
            <a:r>
              <a:rPr lang="en-US" sz="1600">
                <a:ea typeface="+mn-lt"/>
                <a:cs typeface="+mn-lt"/>
              </a:rPr>
              <a:t> - Zaid Ansar - </a:t>
            </a:r>
            <a:r>
              <a:rPr lang="en-US" sz="1600">
                <a:ea typeface="Calibri"/>
                <a:cs typeface="Calibri"/>
              </a:rPr>
              <a:t>Muhammad Sameer</a:t>
            </a:r>
            <a:r>
              <a:rPr lang="en-US" sz="1600">
                <a:ea typeface="+mn-lt"/>
                <a:cs typeface="+mn-lt"/>
              </a:rPr>
              <a:t> - Ahmed </a:t>
            </a:r>
            <a:r>
              <a:rPr lang="en-US" sz="1600" err="1">
                <a:ea typeface="+mn-lt"/>
                <a:cs typeface="+mn-lt"/>
              </a:rPr>
              <a:t>Ahmed</a:t>
            </a:r>
            <a:r>
              <a:rPr lang="en-US" sz="1600">
                <a:ea typeface="+mn-lt"/>
                <a:cs typeface="+mn-lt"/>
              </a:rPr>
              <a:t> - </a:t>
            </a:r>
            <a:r>
              <a:rPr lang="en-US" sz="1600">
                <a:ea typeface="Calibri"/>
                <a:cs typeface="Calibri"/>
              </a:rPr>
              <a:t>Kaleb </a:t>
            </a:r>
            <a:r>
              <a:rPr lang="en-US" sz="1600" err="1">
                <a:ea typeface="Calibri"/>
                <a:cs typeface="Calibri"/>
              </a:rPr>
              <a:t>B</a:t>
            </a:r>
            <a:r>
              <a:rPr lang="en-US" sz="1600" err="1">
                <a:ea typeface="+mn-lt"/>
                <a:cs typeface="+mn-lt"/>
              </a:rPr>
              <a:t>efekadu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tx2">
                <a:lumMod val="100000"/>
              </a:schemeClr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766218"/>
            <a:ext cx="10515601" cy="1325563"/>
          </a:xfrm>
        </p:spPr>
        <p:txBody>
          <a:bodyPr/>
          <a:lstStyle/>
          <a:p>
            <a:r>
              <a:rPr lang="en-US" sz="9600" b="1"/>
              <a:t>Q &amp; A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123155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tx2">
                <a:lumMod val="100000"/>
              </a:schemeClr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35679"/>
            <a:ext cx="10515601" cy="4667577"/>
          </a:xfrm>
        </p:spPr>
        <p:txBody>
          <a:bodyPr/>
          <a:lstStyle/>
          <a:p>
            <a:r>
              <a:rPr lang="en-US" sz="9600" b="1">
                <a:cs typeface="Biome"/>
              </a:rPr>
              <a:t>Thank you</a:t>
            </a:r>
            <a:br>
              <a:rPr lang="en-US" sz="1800" b="1">
                <a:ea typeface="Calibri"/>
                <a:cs typeface="Calibri"/>
              </a:rPr>
            </a:br>
            <a:br>
              <a:rPr lang="en-US" sz="1800">
                <a:ea typeface="Calibri"/>
                <a:cs typeface="Calibri"/>
              </a:rPr>
            </a:br>
            <a:br>
              <a:rPr lang="en-US" sz="1800">
                <a:ea typeface="Calibri"/>
                <a:cs typeface="Calibri"/>
              </a:rPr>
            </a:br>
            <a:r>
              <a:rPr lang="en-US" sz="1800" b="1">
                <a:ea typeface="Calibri"/>
                <a:cs typeface="Calibri"/>
              </a:rPr>
              <a:t>Project created by: </a:t>
            </a:r>
            <a:br>
              <a:rPr lang="en-US" sz="1800" b="1">
                <a:ea typeface="Calibri"/>
                <a:cs typeface="Calibri"/>
              </a:rPr>
            </a:br>
            <a:br>
              <a:rPr lang="en-US" sz="1800">
                <a:ea typeface="Calibri"/>
                <a:cs typeface="Calibri"/>
              </a:rPr>
            </a:br>
            <a:r>
              <a:rPr lang="en-US" sz="1800" err="1">
                <a:ea typeface="Calibri"/>
                <a:cs typeface="Calibri"/>
              </a:rPr>
              <a:t>Minhad</a:t>
            </a:r>
            <a:r>
              <a:rPr lang="en-US" sz="1800">
                <a:ea typeface="Calibri"/>
                <a:cs typeface="Calibri"/>
              </a:rPr>
              <a:t> Mahmud</a:t>
            </a:r>
            <a:r>
              <a:rPr lang="en-US" sz="1800">
                <a:ea typeface="+mn-lt"/>
                <a:cs typeface="+mn-lt"/>
              </a:rPr>
              <a:t> 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j-lt"/>
                <a:cs typeface="+mj-lt"/>
              </a:rPr>
              <a:t>Zaid Ansar </a:t>
            </a:r>
            <a:br>
              <a:rPr lang="en-US" sz="1800">
                <a:ea typeface="+mn-lt"/>
                <a:cs typeface="Biome"/>
              </a:rPr>
            </a:br>
            <a:r>
              <a:rPr lang="en-US" sz="1800">
                <a:ea typeface="Calibri"/>
                <a:cs typeface="Calibri"/>
              </a:rPr>
              <a:t>Muhammad Sameer</a:t>
            </a:r>
            <a:br>
              <a:rPr lang="en-US" sz="1800">
                <a:ea typeface="Calibri"/>
                <a:cs typeface="Calibri"/>
              </a:rPr>
            </a:br>
            <a:r>
              <a:rPr lang="en-US" sz="1800">
                <a:ea typeface="+mn-lt"/>
                <a:cs typeface="+mn-lt"/>
              </a:rPr>
              <a:t>Ahmed </a:t>
            </a:r>
            <a:r>
              <a:rPr lang="en-US" sz="1800" err="1">
                <a:ea typeface="+mn-lt"/>
                <a:cs typeface="+mn-lt"/>
              </a:rPr>
              <a:t>Ahmed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Calibri"/>
                <a:cs typeface="Calibri"/>
              </a:rPr>
              <a:t>Kaleb B</a:t>
            </a:r>
            <a:r>
              <a:rPr lang="en-US" sz="1800">
                <a:ea typeface="+mn-lt"/>
                <a:cs typeface="+mn-lt"/>
              </a:rPr>
              <a:t>efekadu</a:t>
            </a:r>
            <a:br>
              <a:rPr lang="en-US" sz="1800">
                <a:ea typeface="+mn-lt"/>
                <a:cs typeface="+mn-lt"/>
              </a:rPr>
            </a:br>
            <a:br>
              <a:rPr lang="en-US" sz="1800">
                <a:ea typeface="+mn-lt"/>
                <a:cs typeface="+mn-lt"/>
              </a:rPr>
            </a:br>
            <a:br>
              <a:rPr lang="en-US" sz="1800">
                <a:ea typeface="+mj-lt"/>
                <a:cs typeface="+mj-lt"/>
              </a:rPr>
            </a:br>
            <a:r>
              <a:rPr lang="en-US" sz="1800" b="1">
                <a:ea typeface="+mj-lt"/>
                <a:cs typeface="+mj-lt"/>
              </a:rPr>
              <a:t>PowerPoint by:</a:t>
            </a:r>
            <a:br>
              <a:rPr lang="en-US" sz="18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Zaid Ansar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910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06" y="1491916"/>
            <a:ext cx="6878542" cy="725074"/>
          </a:xfrm>
        </p:spPr>
        <p:txBody>
          <a:bodyPr/>
          <a:lstStyle/>
          <a:p>
            <a:r>
              <a:rPr lang="en-US" b="1">
                <a:cs typeface="Biome"/>
              </a:rPr>
              <a:t>Presentation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2400"/>
              <a:t>Areas we will look at: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33167" y="3206415"/>
            <a:ext cx="6888665" cy="3019783"/>
          </a:xfrm>
        </p:spPr>
        <p:txBody>
          <a:bodyPr/>
          <a:lstStyle/>
          <a:p>
            <a:r>
              <a:rPr lang="en-US" sz="2000"/>
              <a:t>Key Features </a:t>
            </a:r>
          </a:p>
          <a:p>
            <a:r>
              <a:rPr lang="en-US" sz="2000"/>
              <a:t>Technologies Used</a:t>
            </a:r>
          </a:p>
          <a:p>
            <a:r>
              <a:rPr lang="en-US" sz="2000">
                <a:cs typeface="Biome"/>
              </a:rPr>
              <a:t>Back-End &amp; AI code</a:t>
            </a:r>
            <a:endParaRPr lang="en-US"/>
          </a:p>
          <a:p>
            <a:r>
              <a:rPr lang="en-US" sz="2000"/>
              <a:t>Current Functionality</a:t>
            </a:r>
          </a:p>
          <a:p>
            <a:r>
              <a:rPr lang="en-US" sz="2000"/>
              <a:t>Original features vs Near Final Product</a:t>
            </a:r>
          </a:p>
          <a:p>
            <a:endParaRPr lang="en-US" sz="200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3653-783D-7B2C-CBC1-F65BF3162D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2400"/>
              <a:t>Key Features Include: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44B32-E11D-EB53-3B1B-6BDB66ACB3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3298648"/>
            <a:ext cx="6202490" cy="23038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Study Subject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Goal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AI-Recommended 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Data Logging and Refinement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F27D-C140-7287-FC7F-4BE6AA18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D35587C-55B9-F0E6-6BEB-A5070A7E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Biome"/>
              </a:rPr>
              <a:t>Project Key Features</a:t>
            </a:r>
          </a:p>
        </p:txBody>
      </p:sp>
    </p:spTree>
    <p:extLst>
      <p:ext uri="{BB962C8B-B14F-4D97-AF65-F5344CB8AC3E}">
        <p14:creationId xmlns:p14="http://schemas.microsoft.com/office/powerpoint/2010/main" val="364909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02E1-43A4-5933-0003-C8964473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31" y="121285"/>
            <a:ext cx="10515600" cy="944563"/>
          </a:xfrm>
        </p:spPr>
        <p:txBody>
          <a:bodyPr anchor="ctr">
            <a:normAutofit/>
          </a:bodyPr>
          <a:lstStyle/>
          <a:p>
            <a:r>
              <a:rPr lang="en-US"/>
              <a:t>Backlog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D6EB6-86AF-682D-F4BD-6B1070DF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170407-BFC5-DFB3-CE49-9B13349C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14" y="953938"/>
            <a:ext cx="9800772" cy="56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759A-420C-E678-6E13-DAA16AD98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387" y="2002791"/>
            <a:ext cx="4299666" cy="1007364"/>
          </a:xfrm>
        </p:spPr>
        <p:txBody>
          <a:bodyPr/>
          <a:lstStyle/>
          <a:p>
            <a:r>
              <a:rPr lang="en-US" sz="3200">
                <a:cs typeface="Biome"/>
              </a:rPr>
              <a:t>Original design vs Current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3914-AF26-5129-B26D-148908258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7829" y="3298678"/>
            <a:ext cx="4352664" cy="34069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cs typeface="Biome"/>
              </a:rPr>
              <a:t>Original 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Biome"/>
              </a:rPr>
              <a:t>Use </a:t>
            </a:r>
            <a:r>
              <a:rPr lang="en-US" sz="1800">
                <a:solidFill>
                  <a:schemeClr val="accent2"/>
                </a:solidFill>
                <a:cs typeface="Biome"/>
              </a:rPr>
              <a:t>Figma</a:t>
            </a:r>
            <a:r>
              <a:rPr lang="en-US" sz="1800">
                <a:cs typeface="Biome"/>
              </a:rPr>
              <a:t> for 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Biome"/>
              </a:rPr>
              <a:t>Use </a:t>
            </a:r>
            <a:r>
              <a:rPr lang="en-US" sz="1800" err="1">
                <a:solidFill>
                  <a:schemeClr val="accent2"/>
                </a:solidFill>
                <a:cs typeface="Biome"/>
              </a:rPr>
              <a:t>Brainpoint</a:t>
            </a:r>
            <a:r>
              <a:rPr lang="en-US" sz="1800">
                <a:cs typeface="Biome"/>
              </a:rPr>
              <a:t> for AI, Database, Google Calendar Integrations</a:t>
            </a:r>
            <a:br>
              <a:rPr lang="en-US" sz="1800"/>
            </a:br>
            <a:endParaRPr lang="en-US" sz="1800"/>
          </a:p>
          <a:p>
            <a:r>
              <a:rPr lang="en-US" sz="1800">
                <a:cs typeface="Biome"/>
              </a:rPr>
              <a:t>Not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cs typeface="Biome"/>
              </a:rPr>
              <a:t>Some of the </a:t>
            </a:r>
            <a:r>
              <a:rPr lang="en-US" sz="1800">
                <a:solidFill>
                  <a:schemeClr val="accent2"/>
                </a:solidFill>
                <a:cs typeface="Biome"/>
              </a:rPr>
              <a:t>Figma</a:t>
            </a:r>
            <a:r>
              <a:rPr lang="en-US" sz="1800">
                <a:cs typeface="Biome"/>
              </a:rPr>
              <a:t> for User Interface, settling for </a:t>
            </a:r>
            <a:r>
              <a:rPr lang="en-US" sz="1800" err="1">
                <a:cs typeface="Biome"/>
              </a:rPr>
              <a:t>Bubble.io's</a:t>
            </a:r>
            <a:r>
              <a:rPr lang="en-US" sz="1800">
                <a:cs typeface="Biome"/>
              </a:rPr>
              <a:t> interface tools.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Biome"/>
              </a:rPr>
              <a:t>Integration of </a:t>
            </a:r>
            <a:r>
              <a:rPr lang="en-US" sz="1800">
                <a:solidFill>
                  <a:schemeClr val="accent2"/>
                </a:solidFill>
                <a:cs typeface="Biome"/>
              </a:rPr>
              <a:t>Google Calendar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B5691-701C-486C-7AD4-DA975EEE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dirty="0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AC375-F1A4-3253-D1B4-E2C5B630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903" y="156880"/>
            <a:ext cx="4446468" cy="2909883"/>
          </a:xfrm>
          <a:prstGeom prst="rect">
            <a:avLst/>
          </a:prstGeom>
          <a:effectLst>
            <a:outerShdw blurRad="114300" dist="50800" dir="5400000" sx="115000" sy="115000" algn="ctr" rotWithShape="0">
              <a:schemeClr val="tx1">
                <a:alpha val="1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7DAA2-19C0-387B-F856-AFB32E7BE27F}"/>
              </a:ext>
            </a:extLst>
          </p:cNvPr>
          <p:cNvSpPr txBox="1"/>
          <p:nvPr/>
        </p:nvSpPr>
        <p:spPr>
          <a:xfrm>
            <a:off x="5956631" y="2687044"/>
            <a:ext cx="236861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highlight>
                  <a:srgbClr val="C0C0C0"/>
                </a:highlight>
                <a:latin typeface="+mj-lt"/>
              </a:rPr>
              <a:t>Original Figma Interface</a:t>
            </a:r>
            <a:endParaRPr lang="en-US" sz="1400">
              <a:highlight>
                <a:srgbClr val="C0C0C0"/>
              </a:highlight>
              <a:latin typeface="+mj-lt"/>
              <a:cs typeface="Biom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862A6-B4FD-6D05-9ED2-E730E0D2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81" y="198407"/>
            <a:ext cx="3856810" cy="2778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0C8F8-6DC9-7769-EDD7-886B9992E730}"/>
              </a:ext>
            </a:extLst>
          </p:cNvPr>
          <p:cNvSpPr txBox="1"/>
          <p:nvPr/>
        </p:nvSpPr>
        <p:spPr>
          <a:xfrm>
            <a:off x="8134399" y="2689662"/>
            <a:ext cx="35110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highlight>
                  <a:srgbClr val="000000"/>
                </a:highlight>
                <a:ea typeface="+mn-lt"/>
                <a:cs typeface="+mn-lt"/>
              </a:rPr>
              <a:t>Nearly Finished Project using Bubble.io</a:t>
            </a:r>
          </a:p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ACF4565-A95F-C9D6-D41F-63830418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48" y="3299763"/>
            <a:ext cx="4869523" cy="35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00C3-AFCB-80A6-C458-40EF96DF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BC41E-3769-A0B8-63BB-98EC5D6045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76659" y="2210186"/>
            <a:ext cx="9435859" cy="929026"/>
          </a:xfrm>
        </p:spPr>
        <p:txBody>
          <a:bodyPr/>
          <a:lstStyle/>
          <a:p>
            <a:r>
              <a:rPr lang="en-US" sz="2400">
                <a:solidFill>
                  <a:schemeClr val="accent3"/>
                </a:solidFill>
                <a:latin typeface="+mj-lt"/>
              </a:rPr>
              <a:t>Technologies intended to be used  in this project included: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E9A56-7842-9C40-14D4-46306E08DB3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b="1"/>
              <a:t>Client-Side Interface:</a:t>
            </a:r>
            <a:br>
              <a:rPr lang="en-US" sz="2400" b="1"/>
            </a:br>
            <a:br>
              <a:rPr lang="en-US" sz="2400" b="1"/>
            </a:br>
            <a:r>
              <a:rPr lang="en-US" sz="2400"/>
              <a:t>Figma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C0344-42F2-1595-D5CF-18257AA51A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b="1">
                <a:cs typeface="Biome"/>
              </a:rPr>
              <a:t>Back-End Development:</a:t>
            </a:r>
            <a:br>
              <a:rPr lang="en-US" sz="2400" b="1"/>
            </a:br>
            <a:br>
              <a:rPr lang="en-US" sz="2400" b="1"/>
            </a:br>
            <a:r>
              <a:rPr lang="en-US" sz="2400">
                <a:cs typeface="Biome"/>
              </a:rPr>
              <a:t>Bubble.io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CF0859-6AC5-1B22-95FA-268A95EA13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400" b="1">
                <a:cs typeface="Biome"/>
              </a:rPr>
              <a:t>AI Features:</a:t>
            </a:r>
            <a:br>
              <a:rPr lang="en-US" sz="2400" b="1"/>
            </a:br>
            <a:br>
              <a:rPr lang="en-US" sz="2400" b="1"/>
            </a:br>
            <a:r>
              <a:rPr lang="en-US" sz="2400">
                <a:cs typeface="Biome"/>
              </a:rPr>
              <a:t>OpenAI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51CCD9-6F12-8BCC-CCF5-A4370745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E992F-8894-4043-D846-F48000B6EF90}"/>
              </a:ext>
            </a:extLst>
          </p:cNvPr>
          <p:cNvSpPr txBox="1"/>
          <p:nvPr/>
        </p:nvSpPr>
        <p:spPr>
          <a:xfrm>
            <a:off x="1555290" y="5767692"/>
            <a:ext cx="9463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Arial Nova"/>
                <a:cs typeface="Biome Light"/>
              </a:rPr>
              <a:t>Figma and Web-App Designs Primarily done by </a:t>
            </a:r>
            <a:r>
              <a:rPr lang="en-US" sz="2000" b="1" u="sng">
                <a:solidFill>
                  <a:srgbClr val="FFFFFF"/>
                </a:solidFill>
                <a:latin typeface="Arial Nova"/>
                <a:cs typeface="Biome Light"/>
              </a:rPr>
              <a:t>Zaid, Ahmed, &amp; </a:t>
            </a:r>
            <a:r>
              <a:rPr lang="en-US" sz="2000" b="1" u="sng" err="1">
                <a:solidFill>
                  <a:srgbClr val="FFFFFF"/>
                </a:solidFill>
                <a:latin typeface="Arial Nova"/>
                <a:cs typeface="Biome Light"/>
              </a:rPr>
              <a:t>Minhad</a:t>
            </a:r>
            <a:endParaRPr lang="en-US" sz="2000" b="1" u="sng">
              <a:solidFill>
                <a:srgbClr val="FFFFFF"/>
              </a:solidFill>
              <a:latin typeface="Arial Nova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AC34B-8E4D-05C6-A3F6-B11DDF692430}"/>
              </a:ext>
            </a:extLst>
          </p:cNvPr>
          <p:cNvSpPr txBox="1"/>
          <p:nvPr/>
        </p:nvSpPr>
        <p:spPr>
          <a:xfrm>
            <a:off x="2162781" y="6191655"/>
            <a:ext cx="81177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Arial Nova"/>
                <a:cs typeface="Biome Light"/>
              </a:rPr>
              <a:t>AI Development Primarily done by: </a:t>
            </a:r>
            <a:r>
              <a:rPr lang="en-US" sz="2000" b="1" u="sng">
                <a:solidFill>
                  <a:srgbClr val="FFFFFF"/>
                </a:solidFill>
                <a:latin typeface="Arial Nova"/>
                <a:cs typeface="Biome Light"/>
              </a:rPr>
              <a:t>Kaleb &amp; Muhammad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3B17C-EF09-DEF6-62B0-834620EA112F}"/>
              </a:ext>
            </a:extLst>
          </p:cNvPr>
          <p:cNvSpPr txBox="1"/>
          <p:nvPr/>
        </p:nvSpPr>
        <p:spPr>
          <a:xfrm>
            <a:off x="2042160" y="5364479"/>
            <a:ext cx="8671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Data base </a:t>
            </a:r>
            <a:r>
              <a:rPr lang="en-US" sz="2000">
                <a:solidFill>
                  <a:schemeClr val="bg1"/>
                </a:solidFill>
              </a:rPr>
              <a:t>and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System</a:t>
            </a:r>
            <a:r>
              <a:rPr lang="en-US" sz="2000">
                <a:solidFill>
                  <a:schemeClr val="bg1"/>
                </a:solidFill>
              </a:rPr>
              <a:t> design done by </a:t>
            </a:r>
            <a:r>
              <a:rPr lang="en-US" sz="2000" b="1" u="sng">
                <a:solidFill>
                  <a:schemeClr val="bg1"/>
                </a:solidFill>
              </a:rPr>
              <a:t>Muhammad</a:t>
            </a:r>
            <a:r>
              <a:rPr lang="en-US" sz="2000" b="1" u="sng">
                <a:solidFill>
                  <a:schemeClr val="bg1"/>
                </a:solidFill>
                <a:ea typeface="+mn-lt"/>
                <a:cs typeface="+mn-lt"/>
              </a:rPr>
              <a:t>, Kaleb, Ahmed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0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DE70F3-73F5-ABA4-007C-80716D337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324" r="1331" b="4963"/>
          <a:stretch/>
        </p:blipFill>
        <p:spPr>
          <a:xfrm>
            <a:off x="-3178" y="3661945"/>
            <a:ext cx="8923459" cy="31997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" y="1431793"/>
            <a:ext cx="7297148" cy="765740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Back-End Database integration</a:t>
            </a:r>
            <a:endParaRPr lang="en-US" sz="36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0A5DC0A-A1F6-E057-593F-B21B55DF9E4D}"/>
              </a:ext>
            </a:extLst>
          </p:cNvPr>
          <p:cNvSpPr txBox="1">
            <a:spLocks/>
          </p:cNvSpPr>
          <p:nvPr/>
        </p:nvSpPr>
        <p:spPr>
          <a:xfrm>
            <a:off x="88011" y="2370282"/>
            <a:ext cx="4723476" cy="3664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Biome"/>
              </a:rPr>
              <a:t>Back-End &amp; ChatGPT programming:</a:t>
            </a:r>
            <a:endParaRPr lang="en-US" sz="20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4BCB84-750C-2A64-A79D-BFE828629728}"/>
              </a:ext>
            </a:extLst>
          </p:cNvPr>
          <p:cNvSpPr txBox="1">
            <a:spLocks/>
          </p:cNvSpPr>
          <p:nvPr/>
        </p:nvSpPr>
        <p:spPr>
          <a:xfrm>
            <a:off x="7649880" y="6202986"/>
            <a:ext cx="2988926" cy="4133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cs typeface="Biome"/>
              </a:rPr>
              <a:t>DATABASE in BUBBLE.io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ED99C2-11F4-5EA0-AD9F-0305CBB4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22359"/>
            <a:ext cx="6156960" cy="35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8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568" y="150528"/>
            <a:ext cx="6910627" cy="765740"/>
          </a:xfrm>
        </p:spPr>
        <p:txBody>
          <a:bodyPr/>
          <a:lstStyle/>
          <a:p>
            <a:r>
              <a:rPr lang="en-US" sz="3600">
                <a:ea typeface="+mj-lt"/>
                <a:cs typeface="+mj-lt"/>
              </a:rPr>
              <a:t>Back-End &amp; AI integration</a:t>
            </a:r>
            <a:endParaRPr lang="en-US" sz="36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0A5DC0A-A1F6-E057-593F-B21B55DF9E4D}"/>
              </a:ext>
            </a:extLst>
          </p:cNvPr>
          <p:cNvSpPr txBox="1">
            <a:spLocks/>
          </p:cNvSpPr>
          <p:nvPr/>
        </p:nvSpPr>
        <p:spPr>
          <a:xfrm>
            <a:off x="88011" y="2370282"/>
            <a:ext cx="4723476" cy="3664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Biome"/>
              </a:rPr>
              <a:t>Back-End &amp; ChatGPT programming:</a:t>
            </a:r>
            <a:endParaRPr lang="en-US" sz="20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12CD87-3B34-DDE7-7358-DFDB04E4D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" r="52362" b="-5"/>
          <a:stretch/>
        </p:blipFill>
        <p:spPr>
          <a:xfrm>
            <a:off x="8688317" y="1176246"/>
            <a:ext cx="3501667" cy="5833464"/>
          </a:xfrm>
          <a:prstGeom prst="rect">
            <a:avLst/>
          </a:prstGeom>
        </p:spPr>
      </p:pic>
      <p:pic>
        <p:nvPicPr>
          <p:cNvPr id="9" name="Picture 8" descr="A diagram of a chat conversation&#10;&#10;Description automatically generated">
            <a:extLst>
              <a:ext uri="{FF2B5EF4-FFF2-40B4-BE49-F238E27FC236}">
                <a16:creationId xmlns:a16="http://schemas.microsoft.com/office/drawing/2014/main" id="{EF6872DC-DA81-558F-D419-9E90A653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26" y="2371302"/>
            <a:ext cx="3433383" cy="2381707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722523-D415-57B6-B2E9-42B8943B0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9" y="2743060"/>
            <a:ext cx="4922520" cy="39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30" y="1558345"/>
            <a:ext cx="5454342" cy="1358678"/>
          </a:xfrm>
        </p:spPr>
        <p:txBody>
          <a:bodyPr/>
          <a:lstStyle/>
          <a:p>
            <a:r>
              <a:rPr lang="en-US" sz="3600" b="1"/>
              <a:t>Demonstration: Current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343" y="4334742"/>
            <a:ext cx="5222566" cy="20805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Overview of Completed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Demonstration of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cs typeface="Biome"/>
              </a:rPr>
              <a:t>Progress in AI Integration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dirty="0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77DAB-13F2-014F-CDDD-95ADBDB81DB9}"/>
              </a:ext>
            </a:extLst>
          </p:cNvPr>
          <p:cNvSpPr txBox="1"/>
          <p:nvPr/>
        </p:nvSpPr>
        <p:spPr>
          <a:xfrm>
            <a:off x="8301808" y="2693487"/>
            <a:ext cx="16764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2"/>
              </a:rPr>
              <a:t>https://ai-to-do-list-76129.bubbleapps.io/version-test/</a:t>
            </a:r>
            <a:endParaRPr lang="en-US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B8125C2-0726-B1DE-011E-693E7057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93" y="2590800"/>
            <a:ext cx="1704975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94772-B85C-C2E5-604A-55A1340F3C7A}"/>
              </a:ext>
            </a:extLst>
          </p:cNvPr>
          <p:cNvSpPr txBox="1"/>
          <p:nvPr/>
        </p:nvSpPr>
        <p:spPr>
          <a:xfrm>
            <a:off x="307829" y="3331811"/>
            <a:ext cx="5454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3"/>
                </a:solidFill>
                <a:latin typeface="+mj-lt"/>
              </a:rPr>
              <a:t>We will take a look at: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ac6a009-f754-458e-b942-9fb5628125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9F43FEA34314D8AC9E0279D11D99B" ma:contentTypeVersion="12" ma:contentTypeDescription="Create a new document." ma:contentTypeScope="" ma:versionID="ebcf21bb7bed8e17bdd4fb3f10ce8a3e">
  <xsd:schema xmlns:xsd="http://www.w3.org/2001/XMLSchema" xmlns:xs="http://www.w3.org/2001/XMLSchema" xmlns:p="http://schemas.microsoft.com/office/2006/metadata/properties" xmlns:ns3="eac6a009-f754-458e-b942-9fb56281250c" xmlns:ns4="ef3386c6-da30-4a64-b938-d296b5877cca" targetNamespace="http://schemas.microsoft.com/office/2006/metadata/properties" ma:root="true" ma:fieldsID="2b966ec0ab5e84d948dbf26acc66e345" ns3:_="" ns4:_="">
    <xsd:import namespace="eac6a009-f754-458e-b942-9fb56281250c"/>
    <xsd:import namespace="ef3386c6-da30-4a64-b938-d296b5877c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6a009-f754-458e-b942-9fb5628125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386c6-da30-4a64-b938-d296b5877c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eac6a009-f754-458e-b942-9fb56281250c"/>
    <ds:schemaRef ds:uri="ef3386c6-da30-4a64-b938-d296b5877c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3BCA99-DC56-4428-AABE-3742C1F0A5A7}">
  <ds:schemaRefs>
    <ds:schemaRef ds:uri="eac6a009-f754-458e-b942-9fb56281250c"/>
    <ds:schemaRef ds:uri="ef3386c6-da30-4a64-b938-d296b5877c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BrainPoint</vt:lpstr>
      <vt:lpstr>Presentation Overview</vt:lpstr>
      <vt:lpstr>Project Key Features</vt:lpstr>
      <vt:lpstr>Backlog</vt:lpstr>
      <vt:lpstr>Original design vs Current product</vt:lpstr>
      <vt:lpstr>Technologies Used</vt:lpstr>
      <vt:lpstr>Back-End Database integration</vt:lpstr>
      <vt:lpstr>Back-End &amp; AI integration</vt:lpstr>
      <vt:lpstr>Demonstration: Current Functionality</vt:lpstr>
      <vt:lpstr>Q &amp; A</vt:lpstr>
      <vt:lpstr>Thank you   Project created by:   Minhad Mahmud  Zaid Ansar  Muhammad Sameer Ahmed Ahmed Kaleb Befekadu   PowerPoint by: Zaid Ansar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BrainPoint</dc:title>
  <dc:creator>Zaid Ansar</dc:creator>
  <cp:revision>5</cp:revision>
  <dcterms:created xsi:type="dcterms:W3CDTF">2023-11-22T06:39:28Z</dcterms:created>
  <dcterms:modified xsi:type="dcterms:W3CDTF">2023-11-29T23:21:36Z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0x01010081C9F43FEA34314D8AC9E0279D11D99B</vt:lpwstr>
  </property>
</Properties>
</file>